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20C6-B619-4708-B340-71C5DD486CD7}" type="datetimeFigureOut">
              <a:rPr lang="id-ID" smtClean="0"/>
              <a:t>18/03/2012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A8FE2-9AA2-4344-BEDD-33F3F3701DB7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A8FE2-9AA2-4344-BEDD-33F3F3701DB7}" type="slidenum">
              <a:rPr lang="id-ID" smtClean="0"/>
              <a:t>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2D6-0993-4333-86FC-1C837638AC66}" type="datetimeFigureOut">
              <a:rPr lang="id-ID" smtClean="0"/>
              <a:pPr/>
              <a:t>18/03/2012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150-3E97-46F9-901F-15010057D6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2D6-0993-4333-86FC-1C837638AC66}" type="datetimeFigureOut">
              <a:rPr lang="id-ID" smtClean="0"/>
              <a:pPr/>
              <a:t>18/03/2012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150-3E97-46F9-901F-15010057D6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2D6-0993-4333-86FC-1C837638AC66}" type="datetimeFigureOut">
              <a:rPr lang="id-ID" smtClean="0"/>
              <a:pPr/>
              <a:t>18/03/2012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150-3E97-46F9-901F-15010057D6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2D6-0993-4333-86FC-1C837638AC66}" type="datetimeFigureOut">
              <a:rPr lang="id-ID" smtClean="0"/>
              <a:pPr/>
              <a:t>18/03/2012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150-3E97-46F9-901F-15010057D6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2D6-0993-4333-86FC-1C837638AC66}" type="datetimeFigureOut">
              <a:rPr lang="id-ID" smtClean="0"/>
              <a:pPr/>
              <a:t>18/03/2012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150-3E97-46F9-901F-15010057D6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2D6-0993-4333-86FC-1C837638AC66}" type="datetimeFigureOut">
              <a:rPr lang="id-ID" smtClean="0"/>
              <a:pPr/>
              <a:t>18/03/2012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150-3E97-46F9-901F-15010057D6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2D6-0993-4333-86FC-1C837638AC66}" type="datetimeFigureOut">
              <a:rPr lang="id-ID" smtClean="0"/>
              <a:pPr/>
              <a:t>18/03/2012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150-3E97-46F9-901F-15010057D6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2D6-0993-4333-86FC-1C837638AC66}" type="datetimeFigureOut">
              <a:rPr lang="id-ID" smtClean="0"/>
              <a:pPr/>
              <a:t>18/03/2012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150-3E97-46F9-901F-15010057D6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2D6-0993-4333-86FC-1C837638AC66}" type="datetimeFigureOut">
              <a:rPr lang="id-ID" smtClean="0"/>
              <a:pPr/>
              <a:t>18/03/2012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150-3E97-46F9-901F-15010057D6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2D6-0993-4333-86FC-1C837638AC66}" type="datetimeFigureOut">
              <a:rPr lang="id-ID" smtClean="0"/>
              <a:pPr/>
              <a:t>18/03/2012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150-3E97-46F9-901F-15010057D6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2D6-0993-4333-86FC-1C837638AC66}" type="datetimeFigureOut">
              <a:rPr lang="id-ID" smtClean="0"/>
              <a:pPr/>
              <a:t>18/03/2012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2150-3E97-46F9-901F-15010057D6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BA2D6-0993-4333-86FC-1C837638AC66}" type="datetimeFigureOut">
              <a:rPr lang="id-ID" smtClean="0"/>
              <a:pPr/>
              <a:t>18/03/2012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2150-3E97-46F9-901F-15010057D67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1357298"/>
            <a:ext cx="5429288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b="1" dirty="0" smtClean="0">
                <a:solidFill>
                  <a:schemeClr val="bg1"/>
                </a:solidFill>
                <a:latin typeface="Bradley Hand ITC" pitchFamily="66" charset="0"/>
              </a:rPr>
              <a:t>AMELIA WIDYASTUTI</a:t>
            </a:r>
          </a:p>
          <a:p>
            <a:pPr>
              <a:buNone/>
            </a:pPr>
            <a:r>
              <a:rPr lang="en-US" sz="3800" b="1" dirty="0" smtClean="0">
                <a:solidFill>
                  <a:schemeClr val="bg1"/>
                </a:solidFill>
                <a:latin typeface="Bradley Hand ITC" pitchFamily="66" charset="0"/>
              </a:rPr>
              <a:t>EGA PUSPITRIANI</a:t>
            </a:r>
          </a:p>
          <a:p>
            <a:pPr>
              <a:buNone/>
            </a:pPr>
            <a:r>
              <a:rPr lang="en-US" sz="3800" b="1" dirty="0" smtClean="0">
                <a:solidFill>
                  <a:schemeClr val="bg1"/>
                </a:solidFill>
                <a:latin typeface="Bradley Hand ITC" pitchFamily="66" charset="0"/>
              </a:rPr>
              <a:t>ERLIN AGUSTINA</a:t>
            </a:r>
          </a:p>
          <a:p>
            <a:pPr>
              <a:buNone/>
            </a:pPr>
            <a:r>
              <a:rPr lang="en-US" sz="3800" b="1" dirty="0" smtClean="0">
                <a:solidFill>
                  <a:schemeClr val="bg1"/>
                </a:solidFill>
                <a:latin typeface="Bradley Hand ITC" pitchFamily="66" charset="0"/>
              </a:rPr>
              <a:t>NUR AMELIA</a:t>
            </a:r>
            <a:endParaRPr lang="id-ID" sz="3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5929354" cy="71437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urlz MT" pitchFamily="82" charset="0"/>
              </a:rPr>
              <a:t>ZAMAN NARA (710-796)</a:t>
            </a:r>
            <a:endParaRPr lang="id-ID" sz="3600" b="1" dirty="0">
              <a:solidFill>
                <a:srgbClr val="FF0000"/>
              </a:solidFill>
              <a:latin typeface="Curlz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8286808" cy="4572032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Setelah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pemerintahan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di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bawah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Taihō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Ritsuryō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berjalan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dengan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sempurna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untuk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mencari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semangat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baru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maka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Ratu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Ganmei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(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Kenmei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)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memindahkan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ibukota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dari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Asuka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ke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Nara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pada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tahun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710. Nara pun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dikenal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dengan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nama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heijōkyo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Tata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kota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Nara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meniru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model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ibu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kota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Dinasti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Tang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di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Cina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. Kota-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kota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dibagi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menjadi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jalan-jalan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besar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kantor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pemerintahan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perumahan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bangsawan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kuil-kuil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Budha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  <a:p>
            <a:pPr algn="just"/>
            <a:endParaRPr lang="en-US" sz="20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Ciri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yang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menonjol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pada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zaman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Nara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adalah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perkembangan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agama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Budha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yang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sangat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pesat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. Agama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Budha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dijadikan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alat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oleh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pemerintah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untuk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menjaga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keamanan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negara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. Agama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ini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diperlukan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sebagai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kemakmuran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rakyat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4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5257808" cy="72547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Sistem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Pemerintahan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id-ID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5972188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melaksanakan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pemerintah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pusat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yang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baik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maka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hubungan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antara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pusat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daerah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dikembangkan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baik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pula. </a:t>
            </a:r>
          </a:p>
          <a:p>
            <a:pPr algn="just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Cara yang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dilakukan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:</a:t>
            </a:r>
          </a:p>
          <a:p>
            <a:pPr algn="just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membuka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jalan-jalan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cukup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lebar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hanya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boleh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dilalui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oleh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para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pejabat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pemerintah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	Hal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ini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bisa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terjadi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karena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alasan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keamanan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beberapa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kepala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klan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daerah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tidak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sepenuhnya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mendukung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pemerintahan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pusat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id-ID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0" y="214290"/>
            <a:ext cx="3829048" cy="72547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Bidang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ekonomi</a:t>
            </a:r>
            <a:endParaRPr lang="id-ID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1214422"/>
            <a:ext cx="6186502" cy="505461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Pertanian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pertambangan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dikembangkan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baik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</a:p>
          <a:p>
            <a:pPr algn="just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Bidang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pertanian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 algn="just"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diperkenalkannya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cara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mengolah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tanah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menggunakan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sapi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atau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kuda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byang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meniru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Dinasti</a:t>
            </a:r>
            <a:r>
              <a:rPr lang="en-US" sz="2000" dirty="0" smtClean="0">
                <a:solidFill>
                  <a:schemeClr val="bg1"/>
                </a:solidFill>
              </a:rPr>
              <a:t> Tang.</a:t>
            </a:r>
          </a:p>
          <a:p>
            <a:pPr algn="just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Bidang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Pertambangan</a:t>
            </a:r>
            <a:r>
              <a:rPr lang="en-US" sz="2000" dirty="0" smtClean="0">
                <a:solidFill>
                  <a:schemeClr val="bg1"/>
                </a:solidFill>
              </a:rPr>
              <a:t> :</a:t>
            </a:r>
          </a:p>
          <a:p>
            <a:pPr algn="just"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adanya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perkembangan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bidang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pertambangan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akirnya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menimbulkan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inspirasi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rakyat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Jepang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logam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emas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perak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tembaga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pertama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Wadō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Kaihō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adalah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pertama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di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buat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Jepang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zaman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ini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Pada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zaman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Nara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diwarnai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kepincangan-kepincangan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politik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sosial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dan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ekonomi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.</a:t>
            </a:r>
          </a:p>
          <a:p>
            <a:pPr algn="just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  <a:p>
            <a:pPr algn="just">
              <a:buNone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Permasalahannya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: </a:t>
            </a:r>
          </a:p>
          <a:p>
            <a:pPr algn="just"/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Sistem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Ritsuryō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yang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berdasarkan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kunfusianisme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banyak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yang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bertentangan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dengan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ajaran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agama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Budha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Perhatian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kaisar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yang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lebih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memusatkan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kepada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pembangunan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secara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besar-beasaran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kuil-kuil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Budha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telah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menguras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keuangan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negara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dan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tenaga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kerja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bakti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seluruh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rakyat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. </a:t>
            </a:r>
          </a:p>
          <a:p>
            <a:pPr algn="just"/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Banyak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petani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di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desa-desa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yang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hidup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menderita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Banyak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petani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yang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meninggalkan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tanahnya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karena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sudah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tidak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produktif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. </a:t>
            </a:r>
            <a:endParaRPr lang="id-ID" sz="2400" dirty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mengatasi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masalah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tersebut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pemerintah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melaksanakan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beberapa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kebijaksanaan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Diantaranya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Memberikan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hak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kepada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para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bangsawan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membuka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lahan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pertanian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baru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boleh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dimiliki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selama-lamanya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Hak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mempekerjakan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para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gelangdangan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di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tanah-tanah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baru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di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buka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. Tanah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baru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itu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dinamakan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shōen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Peraturan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ini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dikenal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nama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Konden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Einen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Shizaihō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ditetapkan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pada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tahun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740.</a:t>
            </a:r>
          </a:p>
          <a:p>
            <a:pPr>
              <a:buNone/>
            </a:pP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ditetapkannya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peraturan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baru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ini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menimbulkan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dampak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negatif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Dampak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terparah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sistem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pemilikan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tanah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baru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ini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sistem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pemerintahan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hukum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</a:rPr>
              <a:t>Taihō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</a:rPr>
              <a:t>Ritsuryō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menjadi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semakin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luntur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Hal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tersebut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terjadi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karena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pemilikan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tanah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pribadi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khususnya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oleh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bangsawan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mengakibatkan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pengaruh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politik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mereka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daerah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semakin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besar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Kondisi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demikian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bertentangan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isi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</a:rPr>
              <a:t>Taihō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</a:rPr>
              <a:t>Ritsuryō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yang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menghendaki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kekuasaan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pilitik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terpusat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tangan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kaisar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Kondisi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inilah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mengakibatkan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semakin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lemahnya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kekuasaan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pemerintah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pusat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mulai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munculnya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golongan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bangsawan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berpengaruh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baik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pusat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maupun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daerah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d-ID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65403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Peninggalan</a:t>
            </a:r>
            <a:r>
              <a:rPr lang="en-US" sz="3200" dirty="0" smtClean="0"/>
              <a:t> </a:t>
            </a:r>
            <a:r>
              <a:rPr lang="en-US" sz="3200" dirty="0" err="1" smtClean="0"/>
              <a:t>Sejarah</a:t>
            </a:r>
            <a:endParaRPr lang="id-ID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421481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Kuil</a:t>
            </a:r>
            <a:r>
              <a:rPr lang="en-US" sz="2800" dirty="0" smtClean="0"/>
              <a:t> </a:t>
            </a:r>
            <a:r>
              <a:rPr lang="en-US" sz="2800" dirty="0" err="1" smtClean="0"/>
              <a:t>Tōdaiji</a:t>
            </a:r>
            <a:endParaRPr lang="id-ID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643050"/>
            <a:ext cx="307183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72132" y="514351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Patung</a:t>
            </a:r>
            <a:r>
              <a:rPr lang="en-US" sz="2800" dirty="0" smtClean="0"/>
              <a:t> </a:t>
            </a:r>
            <a:r>
              <a:rPr lang="en-US" sz="2800" dirty="0" err="1" smtClean="0"/>
              <a:t>Daibutsu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14291"/>
            <a:ext cx="238888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86116" y="71435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Stupa</a:t>
            </a:r>
            <a:r>
              <a:rPr lang="en-US" dirty="0" smtClean="0"/>
              <a:t> </a:t>
            </a:r>
            <a:r>
              <a:rPr lang="en-US" dirty="0" err="1" smtClean="0"/>
              <a:t>bertingkat</a:t>
            </a:r>
            <a:r>
              <a:rPr lang="en-US" dirty="0" smtClean="0"/>
              <a:t> lima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kuil</a:t>
            </a:r>
            <a:r>
              <a:rPr lang="en-US" dirty="0" smtClean="0"/>
              <a:t> </a:t>
            </a:r>
            <a:r>
              <a:rPr lang="en-US" dirty="0" err="1" smtClean="0"/>
              <a:t>Horyūji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413</Words>
  <Application>Microsoft Office PowerPoint</Application>
  <PresentationFormat>On-screen Show (4:3)</PresentationFormat>
  <Paragraphs>45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ZAMAN NARA (710-796)</vt:lpstr>
      <vt:lpstr>Sistem Pemerintahan </vt:lpstr>
      <vt:lpstr>Bidang ekonomi</vt:lpstr>
      <vt:lpstr>Slide 5</vt:lpstr>
      <vt:lpstr>Slide 6</vt:lpstr>
      <vt:lpstr>Slide 7</vt:lpstr>
      <vt:lpstr>Peninggalan Sejarah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ZAMAN NARA (710-796)</dc:title>
  <dc:creator>farhan</dc:creator>
  <cp:lastModifiedBy>farhan</cp:lastModifiedBy>
  <cp:revision>18</cp:revision>
  <dcterms:created xsi:type="dcterms:W3CDTF">2012-03-18T03:55:37Z</dcterms:created>
  <dcterms:modified xsi:type="dcterms:W3CDTF">2012-03-18T11:09:53Z</dcterms:modified>
</cp:coreProperties>
</file>